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59" r:id="rId5"/>
    <p:sldId id="261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98"/>
    <p:restoredTop sz="94631"/>
  </p:normalViewPr>
  <p:slideViewPr>
    <p:cSldViewPr snapToGrid="0" snapToObjects="1">
      <p:cViewPr>
        <p:scale>
          <a:sx n="79" d="100"/>
          <a:sy n="79" d="100"/>
        </p:scale>
        <p:origin x="135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0" y="593740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638</TotalTime>
  <Words>89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46</cp:revision>
  <dcterms:created xsi:type="dcterms:W3CDTF">2018-10-26T23:43:46Z</dcterms:created>
  <dcterms:modified xsi:type="dcterms:W3CDTF">2018-11-16T00:23:21Z</dcterms:modified>
</cp:coreProperties>
</file>